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6858000" cy="9144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99" autoAdjust="0"/>
  </p:normalViewPr>
  <p:slideViewPr>
    <p:cSldViewPr>
      <p:cViewPr varScale="1">
        <p:scale>
          <a:sx n="63" d="100"/>
          <a:sy n="63" d="100"/>
        </p:scale>
        <p:origin x="-2539" y="-6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10F0048-0734-4BA7-8B72-046C84BB075B}" type="datetimeFigureOut">
              <a:rPr lang="ru-RU" smtClean="0"/>
              <a:t>11.01.2018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13A615-3F58-4C57-A12C-62D49CCC5575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895575" y="3850041"/>
            <a:ext cx="5084333" cy="923330"/>
            <a:chOff x="1172584" y="1381459"/>
            <a:chExt cx="6779110" cy="692497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1169551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7506" y="1850316"/>
            <a:ext cx="5082989" cy="2309309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023816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F0048-0734-4BA7-8B72-046C84BB075B}" type="datetimeFigureOut">
              <a:rPr lang="ru-RU" smtClean="0"/>
              <a:t>11.01.2018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A615-3F58-4C57-A12C-62D49CCC557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879438" y="1856290"/>
            <a:ext cx="5084333" cy="923330"/>
            <a:chOff x="1172584" y="1381459"/>
            <a:chExt cx="6779110" cy="692497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1169551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879438" y="3850106"/>
            <a:ext cx="5084333" cy="923330"/>
            <a:chOff x="1172584" y="1381459"/>
            <a:chExt cx="6779110" cy="692497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1169551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530" y="1606476"/>
            <a:ext cx="5816035" cy="2547621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4437" y="5023089"/>
            <a:ext cx="5801060" cy="2000249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F0048-0734-4BA7-8B72-046C84BB075B}" type="datetimeFigureOut">
              <a:rPr lang="ru-RU" smtClean="0"/>
              <a:t>11.01.2018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A615-3F58-4C57-A12C-62D49CCC557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F0048-0734-4BA7-8B72-046C84BB075B}" type="datetimeFigureOut">
              <a:rPr lang="ru-RU" smtClean="0"/>
              <a:t>11.01.2018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A615-3F58-4C57-A12C-62D49CCC557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879438" y="1856290"/>
            <a:ext cx="5084333" cy="923330"/>
            <a:chOff x="1172584" y="1381459"/>
            <a:chExt cx="6779110" cy="692497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1169551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514350" y="2987040"/>
            <a:ext cx="2852928" cy="51694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3483863" y="2987040"/>
            <a:ext cx="2852928" cy="51694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8670" y="2987040"/>
            <a:ext cx="2581835" cy="877824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366" y="3930127"/>
            <a:ext cx="2852928" cy="42306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51730" y="2987040"/>
            <a:ext cx="2585466" cy="877824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3925824"/>
            <a:ext cx="2849796" cy="42306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F0048-0734-4BA7-8B72-046C84BB075B}" type="datetimeFigureOut">
              <a:rPr lang="ru-RU" smtClean="0"/>
              <a:t>11.01.2018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A615-3F58-4C57-A12C-62D49CCC5575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879438" y="1856290"/>
            <a:ext cx="5084333" cy="923330"/>
            <a:chOff x="1172584" y="1381459"/>
            <a:chExt cx="6779110" cy="692497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1169551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F0048-0734-4BA7-8B72-046C84BB075B}" type="datetimeFigureOut">
              <a:rPr lang="ru-RU" smtClean="0"/>
              <a:t>11.01.2018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A615-3F58-4C57-A12C-62D49CCC5575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879438" y="1856290"/>
            <a:ext cx="5084333" cy="923330"/>
            <a:chOff x="1172584" y="1381459"/>
            <a:chExt cx="6779110" cy="692497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1169551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F0048-0734-4BA7-8B72-046C84BB075B}" type="datetimeFigureOut">
              <a:rPr lang="ru-RU" smtClean="0"/>
              <a:t>11.01.2018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A615-3F58-4C57-A12C-62D49CCC55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5935" y="2237594"/>
            <a:ext cx="2566862" cy="2515895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001" y="745865"/>
            <a:ext cx="3087500" cy="7422353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75935" y="4805084"/>
            <a:ext cx="2558794" cy="335638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F0048-0734-4BA7-8B72-046C84BB075B}" type="datetimeFigureOut">
              <a:rPr lang="ru-RU" smtClean="0"/>
              <a:t>11.01.2018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A615-3F58-4C57-A12C-62D49CCC55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299" y="6225091"/>
            <a:ext cx="5825266" cy="85963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1637844" y="889287"/>
            <a:ext cx="3579117" cy="4797355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6367" y="7099075"/>
            <a:ext cx="5817198" cy="1073149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F0048-0734-4BA7-8B72-046C84BB075B}" type="datetimeFigureOut">
              <a:rPr lang="ru-RU" smtClean="0"/>
              <a:t>11.01.2018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A615-3F58-4C57-A12C-62D49CCC55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F0048-0734-4BA7-8B72-046C84BB075B}" type="datetimeFigureOut">
              <a:rPr lang="ru-RU" smtClean="0"/>
              <a:t>11.01.2018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A615-3F58-4C57-A12C-62D49CCC5575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879438" y="1856290"/>
            <a:ext cx="5084333" cy="923330"/>
            <a:chOff x="1172584" y="1381459"/>
            <a:chExt cx="6779110" cy="692497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1169551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74920" y="745865"/>
            <a:ext cx="1258645" cy="742235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6366" y="1133139"/>
            <a:ext cx="4130938" cy="669842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F0048-0734-4BA7-8B72-046C84BB075B}" type="datetimeFigureOut">
              <a:rPr lang="ru-RU" smtClean="0"/>
              <a:t>11.01.2018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3A615-3F58-4C57-A12C-62D49CCC5575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1333410" y="3994986"/>
            <a:ext cx="7306872" cy="923330"/>
            <a:chOff x="1815339" y="1227570"/>
            <a:chExt cx="5480154" cy="1231106"/>
          </a:xfrm>
        </p:grpSpPr>
        <p:sp>
          <p:nvSpPr>
            <p:cNvPr id="12" name="TextBox 11"/>
            <p:cNvSpPr txBox="1"/>
            <p:nvPr/>
          </p:nvSpPr>
          <p:spPr>
            <a:xfrm>
              <a:off x="4256718" y="1227570"/>
              <a:ext cx="657872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6368" y="760208"/>
            <a:ext cx="5817197" cy="1405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4436" y="2997797"/>
            <a:ext cx="5809129" cy="5170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0284" y="821525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10F0048-0734-4BA7-8B72-046C84BB075B}" type="datetimeFigureOut">
              <a:rPr lang="ru-RU" smtClean="0"/>
              <a:t>11.01.2018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21525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79448" y="821525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C13A615-3F58-4C57-A12C-62D49CCC557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7506" y="1187624"/>
            <a:ext cx="5082989" cy="2309309"/>
          </a:xfrm>
        </p:spPr>
        <p:txBody>
          <a:bodyPr/>
          <a:lstStyle/>
          <a:p>
            <a:r>
              <a:rPr lang="ru-RU" dirty="0" smtClean="0"/>
              <a:t>СОБАКЕ НУЖЕН ДОМ!</a:t>
            </a:r>
            <a:br>
              <a:rPr lang="ru-RU" dirty="0" smtClean="0"/>
            </a:br>
            <a:r>
              <a:rPr lang="ru-RU" sz="2400" dirty="0" smtClean="0"/>
              <a:t>СОЦИАЛЬНЫЙ ПРОЕКТ УЧЕНИКОВ:</a:t>
            </a:r>
            <a:br>
              <a:rPr lang="ru-RU" sz="2400" dirty="0" smtClean="0"/>
            </a:br>
            <a:r>
              <a:rPr lang="ru-RU" sz="2400" dirty="0" smtClean="0"/>
              <a:t> 7В и 9П классов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5200" dirty="0" smtClean="0"/>
              <a:t>В ДОМЕ ЕДА!</a:t>
            </a:r>
          </a:p>
          <a:p>
            <a:endParaRPr lang="ru-RU" sz="3800" dirty="0" smtClean="0"/>
          </a:p>
          <a:p>
            <a:r>
              <a:rPr lang="ru-RU" sz="3800" dirty="0" smtClean="0"/>
              <a:t>СОБИРАЕМ СРЕДСТВА  НА </a:t>
            </a:r>
          </a:p>
          <a:p>
            <a:r>
              <a:rPr lang="ru-RU" sz="3800" dirty="0" smtClean="0"/>
              <a:t>ПОМОЩЬ В ПРИЮТ ЖИВОТНЫМ </a:t>
            </a:r>
            <a:endParaRPr lang="ru-RU" sz="3800" dirty="0"/>
          </a:p>
        </p:txBody>
      </p:sp>
    </p:spTree>
    <p:extLst>
      <p:ext uri="{BB962C8B-B14F-4D97-AF65-F5344CB8AC3E}">
        <p14:creationId xmlns:p14="http://schemas.microsoft.com/office/powerpoint/2010/main" val="3984743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91" y="1979712"/>
            <a:ext cx="645085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 проекте 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Такое </a:t>
            </a:r>
            <a:r>
              <a:rPr lang="ru-RU" dirty="0"/>
              <a:t>понятие, как «социальные проекты» имеет латинское происхождение. </a:t>
            </a:r>
            <a:r>
              <a:rPr lang="ru-RU" dirty="0" smtClean="0"/>
              <a:t>В </a:t>
            </a:r>
            <a:r>
              <a:rPr lang="ru-RU" dirty="0"/>
              <a:t>переводе данный термин означает создание </a:t>
            </a:r>
            <a:r>
              <a:rPr lang="ru-RU" dirty="0" smtClean="0"/>
              <a:t>объекта, специфическую </a:t>
            </a:r>
            <a:r>
              <a:rPr lang="ru-RU" dirty="0"/>
              <a:t>деятельность, </a:t>
            </a:r>
            <a:r>
              <a:rPr lang="ru-RU" dirty="0" smtClean="0"/>
              <a:t>в </a:t>
            </a:r>
            <a:r>
              <a:rPr lang="ru-RU" dirty="0"/>
              <a:t>ходе которой изучается определенное явление или </a:t>
            </a:r>
            <a:r>
              <a:rPr lang="ru-RU" dirty="0" smtClean="0"/>
              <a:t>процесс.</a:t>
            </a:r>
          </a:p>
          <a:p>
            <a:r>
              <a:rPr lang="ru-RU" dirty="0" smtClean="0"/>
              <a:t> </a:t>
            </a:r>
            <a:r>
              <a:rPr lang="ru-RU" dirty="0"/>
              <a:t>Именно социальные проекты помогают моделировать некоторые </a:t>
            </a:r>
            <a:r>
              <a:rPr lang="ru-RU" dirty="0" smtClean="0"/>
              <a:t>ситуации.</a:t>
            </a:r>
          </a:p>
          <a:p>
            <a:r>
              <a:rPr lang="ru-RU" dirty="0" smtClean="0"/>
              <a:t>Задачи проекта:</a:t>
            </a:r>
          </a:p>
          <a:p>
            <a:r>
              <a:rPr lang="ru-RU" u="sng" dirty="0"/>
              <a:t>- развивающая:</a:t>
            </a:r>
            <a:endParaRPr lang="ru-RU" dirty="0"/>
          </a:p>
          <a:p>
            <a:r>
              <a:rPr lang="ru-RU" dirty="0"/>
              <a:t>Участие в социальном проекте по помощи бездомным животным развивает у детей навыки самостоятельной работы: дети самостоятельно добывают теоретические знания, развивают практические умения и навыки;</a:t>
            </a:r>
          </a:p>
          <a:p>
            <a:r>
              <a:rPr lang="ru-RU" u="sng" dirty="0"/>
              <a:t>- образовательная: </a:t>
            </a:r>
            <a:endParaRPr lang="ru-RU" dirty="0"/>
          </a:p>
          <a:p>
            <a:r>
              <a:rPr lang="ru-RU" dirty="0"/>
              <a:t>В процессе работы над проектом обучающиеся получают дополнительную информацию по примерному количеству брошенных животных, узнают особенности их поведения, жизни, в результате этой работы у детей развиваются навыки самообразования;</a:t>
            </a:r>
          </a:p>
          <a:p>
            <a:r>
              <a:rPr lang="ru-RU" u="sng" dirty="0"/>
              <a:t>- воспитательная: </a:t>
            </a:r>
            <a:endParaRPr lang="ru-RU" dirty="0"/>
          </a:p>
          <a:p>
            <a:r>
              <a:rPr lang="ru-RU" dirty="0"/>
              <a:t>Одна из наиболее важных функций, которая воспитывает у ребенка чувство сострадания, заботы, сопереживания, милосердия, чувство долга и ответственности.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60647" y="467544"/>
            <a:ext cx="43899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СОБРАННЫЕ СРЕДСТВА ПОЙДУТ</a:t>
            </a:r>
          </a:p>
          <a:p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smtClean="0"/>
              <a:t>ПОМОЩЬ </a:t>
            </a:r>
            <a:r>
              <a:rPr lang="ru-RU" dirty="0"/>
              <a:t>В ПРИЮТ </a:t>
            </a:r>
            <a:r>
              <a:rPr lang="ru-RU" dirty="0" smtClean="0"/>
              <a:t>ЖИВОТНЫМ.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86970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48</TotalTime>
  <Words>28</Words>
  <Application>Microsoft Office PowerPoint</Application>
  <PresentationFormat>Экран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Твердый переплет</vt:lpstr>
      <vt:lpstr>СОБАКЕ НУЖЕН ДОМ! СОЦИАЛЬНЫЙ ПРОЕКТ УЧЕНИКОВ:  7В и 9П классов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СОБАКЕ НУЖЕН ДОМ! СОЦИАЛЬНЫЙ ПРОЕКТ УЧЕНИКОВ:  7В и 9П классов</dc:title>
  <dc:creator>Учитель</dc:creator>
  <cp:lastModifiedBy>Учитель</cp:lastModifiedBy>
  <cp:revision>6</cp:revision>
  <cp:lastPrinted>2018-01-11T09:28:41Z</cp:lastPrinted>
  <dcterms:created xsi:type="dcterms:W3CDTF">2018-01-11T08:36:25Z</dcterms:created>
  <dcterms:modified xsi:type="dcterms:W3CDTF">2018-01-11T09:47:00Z</dcterms:modified>
</cp:coreProperties>
</file>